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270" r:id="rId18"/>
    <p:sldId id="271" r:id="rId19"/>
    <p:sldId id="274" r:id="rId20"/>
    <p:sldId id="277" r:id="rId21"/>
    <p:sldId id="272" r:id="rId22"/>
    <p:sldId id="273" r:id="rId2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45BA29-E7DB-48BE-B7B3-F3D79F4FC52E}" v="2" dt="2025-04-04T09:46:50.356"/>
  </p1510:revLst>
</p1510:revInfo>
</file>

<file path=ppt/tableStyles.xml><?xml version="1.0" encoding="utf-8"?>
<a:tblStyleLst xmlns:a="http://schemas.openxmlformats.org/drawingml/2006/main" def="{257A112F-F9A4-40DE-B4E7-CA16D605448C}">
  <a:tblStyle styleId="{257A112F-F9A4-40DE-B4E7-CA16D60544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608D717-72CD-4BD8-B144-8BD1F68FED7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12" y="29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Bernardo Gómez Mendoza" userId="8f71d5e5cbe16423" providerId="Windows Live" clId="Web-{BC4DE079-BBB3-4C29-8C8E-1DC791F3157E}"/>
    <pc:docChg chg="modSld">
      <pc:chgData name="Juan Bernardo Gómez Mendoza" userId="8f71d5e5cbe16423" providerId="Windows Live" clId="Web-{BC4DE079-BBB3-4C29-8C8E-1DC791F3157E}" dt="2024-02-08T14:08:06.175" v="224"/>
      <pc:docMkLst>
        <pc:docMk/>
      </pc:docMkLst>
      <pc:sldChg chg="modSp">
        <pc:chgData name="Juan Bernardo Gómez Mendoza" userId="8f71d5e5cbe16423" providerId="Windows Live" clId="Web-{BC4DE079-BBB3-4C29-8C8E-1DC791F3157E}" dt="2024-02-08T13:56:41.235" v="1" actId="20577"/>
        <pc:sldMkLst>
          <pc:docMk/>
          <pc:sldMk cId="0" sldId="256"/>
        </pc:sldMkLst>
      </pc:sldChg>
      <pc:sldChg chg="modSp">
        <pc:chgData name="Juan Bernardo Gómez Mendoza" userId="8f71d5e5cbe16423" providerId="Windows Live" clId="Web-{BC4DE079-BBB3-4C29-8C8E-1DC791F3157E}" dt="2024-02-08T14:08:06.175" v="224"/>
        <pc:sldMkLst>
          <pc:docMk/>
          <pc:sldMk cId="0" sldId="271"/>
        </pc:sldMkLst>
      </pc:sldChg>
      <pc:sldChg chg="modSp">
        <pc:chgData name="Juan Bernardo Gómez Mendoza" userId="8f71d5e5cbe16423" providerId="Windows Live" clId="Web-{BC4DE079-BBB3-4C29-8C8E-1DC791F3157E}" dt="2024-02-08T13:59:38.239" v="9" actId="20577"/>
        <pc:sldMkLst>
          <pc:docMk/>
          <pc:sldMk cId="0" sldId="273"/>
        </pc:sldMkLst>
      </pc:sldChg>
    </pc:docChg>
  </pc:docChgLst>
  <pc:docChgLst>
    <pc:chgData name="Juan Bernardo Gómez Mendoza" userId="8f71d5e5cbe16423" providerId="LiveId" clId="{2C45BA29-E7DB-48BE-B7B3-F3D79F4FC52E}"/>
    <pc:docChg chg="undo custSel addSld modSld">
      <pc:chgData name="Juan Bernardo Gómez Mendoza" userId="8f71d5e5cbe16423" providerId="LiveId" clId="{2C45BA29-E7DB-48BE-B7B3-F3D79F4FC52E}" dt="2025-04-04T10:40:43.584" v="1409" actId="14100"/>
      <pc:docMkLst>
        <pc:docMk/>
      </pc:docMkLst>
      <pc:sldChg chg="modSp mod">
        <pc:chgData name="Juan Bernardo Gómez Mendoza" userId="8f71d5e5cbe16423" providerId="LiveId" clId="{2C45BA29-E7DB-48BE-B7B3-F3D79F4FC52E}" dt="2025-04-04T09:24:54.622" v="3" actId="20577"/>
        <pc:sldMkLst>
          <pc:docMk/>
          <pc:sldMk cId="0" sldId="256"/>
        </pc:sldMkLst>
        <pc:spChg chg="mod">
          <ac:chgData name="Juan Bernardo Gómez Mendoza" userId="8f71d5e5cbe16423" providerId="LiveId" clId="{2C45BA29-E7DB-48BE-B7B3-F3D79F4FC52E}" dt="2025-04-04T09:24:54.622" v="3" actId="20577"/>
          <ac:spMkLst>
            <pc:docMk/>
            <pc:sldMk cId="0" sldId="256"/>
            <ac:spMk id="85" creationId="{00000000-0000-0000-0000-000000000000}"/>
          </ac:spMkLst>
        </pc:spChg>
      </pc:sldChg>
      <pc:sldChg chg="modSp mod modClrScheme chgLayout">
        <pc:chgData name="Juan Bernardo Gómez Mendoza" userId="8f71d5e5cbe16423" providerId="LiveId" clId="{2C45BA29-E7DB-48BE-B7B3-F3D79F4FC52E}" dt="2025-04-04T10:32:46.848" v="520" actId="700"/>
        <pc:sldMkLst>
          <pc:docMk/>
          <pc:sldMk cId="0" sldId="258"/>
        </pc:sldMkLst>
        <pc:spChg chg="mod ord">
          <ac:chgData name="Juan Bernardo Gómez Mendoza" userId="8f71d5e5cbe16423" providerId="LiveId" clId="{2C45BA29-E7DB-48BE-B7B3-F3D79F4FC52E}" dt="2025-04-04T10:32:46.848" v="520" actId="700"/>
          <ac:spMkLst>
            <pc:docMk/>
            <pc:sldMk cId="0" sldId="258"/>
            <ac:spMk id="98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2:46.848" v="520" actId="700"/>
          <ac:spMkLst>
            <pc:docMk/>
            <pc:sldMk cId="0" sldId="258"/>
            <ac:spMk id="99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2:46.848" v="520" actId="700"/>
          <ac:spMkLst>
            <pc:docMk/>
            <pc:sldMk cId="0" sldId="258"/>
            <ac:spMk id="103" creationId="{00000000-0000-0000-0000-000000000000}"/>
          </ac:spMkLst>
        </pc:spChg>
      </pc:sldChg>
      <pc:sldChg chg="modSp mod modClrScheme chgLayout">
        <pc:chgData name="Juan Bernardo Gómez Mendoza" userId="8f71d5e5cbe16423" providerId="LiveId" clId="{2C45BA29-E7DB-48BE-B7B3-F3D79F4FC52E}" dt="2025-04-04T10:34:09.570" v="562" actId="1038"/>
        <pc:sldMkLst>
          <pc:docMk/>
          <pc:sldMk cId="0" sldId="260"/>
        </pc:sldMkLst>
        <pc:spChg chg="mod ord">
          <ac:chgData name="Juan Bernardo Gómez Mendoza" userId="8f71d5e5cbe16423" providerId="LiveId" clId="{2C45BA29-E7DB-48BE-B7B3-F3D79F4FC52E}" dt="2025-04-04T10:33:57.752" v="542" actId="166"/>
          <ac:spMkLst>
            <pc:docMk/>
            <pc:sldMk cId="0" sldId="260"/>
            <ac:spMk id="116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2:54.900" v="521" actId="700"/>
          <ac:spMkLst>
            <pc:docMk/>
            <pc:sldMk cId="0" sldId="260"/>
            <ac:spMk id="117" creationId="{00000000-0000-0000-0000-000000000000}"/>
          </ac:spMkLst>
        </pc:spChg>
        <pc:spChg chg="mod">
          <ac:chgData name="Juan Bernardo Gómez Mendoza" userId="8f71d5e5cbe16423" providerId="LiveId" clId="{2C45BA29-E7DB-48BE-B7B3-F3D79F4FC52E}" dt="2025-04-04T10:34:09.570" v="562" actId="1038"/>
          <ac:spMkLst>
            <pc:docMk/>
            <pc:sldMk cId="0" sldId="260"/>
            <ac:spMk id="119" creationId="{00000000-0000-0000-0000-000000000000}"/>
          </ac:spMkLst>
        </pc:spChg>
        <pc:picChg chg="mod">
          <ac:chgData name="Juan Bernardo Gómez Mendoza" userId="8f71d5e5cbe16423" providerId="LiveId" clId="{2C45BA29-E7DB-48BE-B7B3-F3D79F4FC52E}" dt="2025-04-04T10:34:04.042" v="552" actId="1038"/>
          <ac:picMkLst>
            <pc:docMk/>
            <pc:sldMk cId="0" sldId="260"/>
            <ac:picMk id="118" creationId="{00000000-0000-0000-0000-000000000000}"/>
          </ac:picMkLst>
        </pc:picChg>
      </pc:sldChg>
      <pc:sldChg chg="modSp mod modClrScheme chgLayout">
        <pc:chgData name="Juan Bernardo Gómez Mendoza" userId="8f71d5e5cbe16423" providerId="LiveId" clId="{2C45BA29-E7DB-48BE-B7B3-F3D79F4FC52E}" dt="2025-04-04T10:34:16.947" v="563" actId="700"/>
        <pc:sldMkLst>
          <pc:docMk/>
          <pc:sldMk cId="0" sldId="261"/>
        </pc:sldMkLst>
        <pc:spChg chg="mod ord">
          <ac:chgData name="Juan Bernardo Gómez Mendoza" userId="8f71d5e5cbe16423" providerId="LiveId" clId="{2C45BA29-E7DB-48BE-B7B3-F3D79F4FC52E}" dt="2025-04-04T10:34:16.947" v="563" actId="700"/>
          <ac:spMkLst>
            <pc:docMk/>
            <pc:sldMk cId="0" sldId="261"/>
            <ac:spMk id="124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4:16.947" v="563" actId="700"/>
          <ac:spMkLst>
            <pc:docMk/>
            <pc:sldMk cId="0" sldId="261"/>
            <ac:spMk id="130" creationId="{00000000-0000-0000-0000-000000000000}"/>
          </ac:spMkLst>
        </pc:spChg>
      </pc:sldChg>
      <pc:sldChg chg="modSp mod">
        <pc:chgData name="Juan Bernardo Gómez Mendoza" userId="8f71d5e5cbe16423" providerId="LiveId" clId="{2C45BA29-E7DB-48BE-B7B3-F3D79F4FC52E}" dt="2025-04-04T09:41:02.851" v="184" actId="27636"/>
        <pc:sldMkLst>
          <pc:docMk/>
          <pc:sldMk cId="0" sldId="264"/>
        </pc:sldMkLst>
        <pc:spChg chg="mod">
          <ac:chgData name="Juan Bernardo Gómez Mendoza" userId="8f71d5e5cbe16423" providerId="LiveId" clId="{2C45BA29-E7DB-48BE-B7B3-F3D79F4FC52E}" dt="2025-04-04T09:41:02.851" v="184" actId="27636"/>
          <ac:spMkLst>
            <pc:docMk/>
            <pc:sldMk cId="0" sldId="264"/>
            <ac:spMk id="150" creationId="{00000000-0000-0000-0000-000000000000}"/>
          </ac:spMkLst>
        </pc:spChg>
      </pc:sldChg>
      <pc:sldChg chg="modSp mod">
        <pc:chgData name="Juan Bernardo Gómez Mendoza" userId="8f71d5e5cbe16423" providerId="LiveId" clId="{2C45BA29-E7DB-48BE-B7B3-F3D79F4FC52E}" dt="2025-04-04T09:41:02.862" v="185" actId="27636"/>
        <pc:sldMkLst>
          <pc:docMk/>
          <pc:sldMk cId="0" sldId="270"/>
        </pc:sldMkLst>
        <pc:spChg chg="mod">
          <ac:chgData name="Juan Bernardo Gómez Mendoza" userId="8f71d5e5cbe16423" providerId="LiveId" clId="{2C45BA29-E7DB-48BE-B7B3-F3D79F4FC52E}" dt="2025-04-04T09:41:02.862" v="185" actId="27636"/>
          <ac:spMkLst>
            <pc:docMk/>
            <pc:sldMk cId="0" sldId="270"/>
            <ac:spMk id="206" creationId="{00000000-0000-0000-0000-000000000000}"/>
          </ac:spMkLst>
        </pc:spChg>
      </pc:sldChg>
      <pc:sldChg chg="modSp mod modClrScheme chgLayout">
        <pc:chgData name="Juan Bernardo Gómez Mendoza" userId="8f71d5e5cbe16423" providerId="LiveId" clId="{2C45BA29-E7DB-48BE-B7B3-F3D79F4FC52E}" dt="2025-04-04T10:30:32.051" v="506" actId="700"/>
        <pc:sldMkLst>
          <pc:docMk/>
          <pc:sldMk cId="0" sldId="271"/>
        </pc:sldMkLst>
        <pc:spChg chg="mod ord">
          <ac:chgData name="Juan Bernardo Gómez Mendoza" userId="8f71d5e5cbe16423" providerId="LiveId" clId="{2C45BA29-E7DB-48BE-B7B3-F3D79F4FC52E}" dt="2025-04-04T10:30:32.051" v="506" actId="700"/>
          <ac:spMkLst>
            <pc:docMk/>
            <pc:sldMk cId="0" sldId="271"/>
            <ac:spMk id="211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0:32.051" v="506" actId="700"/>
          <ac:spMkLst>
            <pc:docMk/>
            <pc:sldMk cId="0" sldId="271"/>
            <ac:spMk id="212" creationId="{00000000-0000-0000-0000-000000000000}"/>
          </ac:spMkLst>
        </pc:spChg>
        <pc:graphicFrameChg chg="mod modGraphic">
          <ac:chgData name="Juan Bernardo Gómez Mendoza" userId="8f71d5e5cbe16423" providerId="LiveId" clId="{2C45BA29-E7DB-48BE-B7B3-F3D79F4FC52E}" dt="2025-04-04T10:30:26.598" v="505" actId="1076"/>
          <ac:graphicFrameMkLst>
            <pc:docMk/>
            <pc:sldMk cId="0" sldId="271"/>
            <ac:graphicFrameMk id="213" creationId="{00000000-0000-0000-0000-000000000000}"/>
          </ac:graphicFrameMkLst>
        </pc:graphicFrameChg>
      </pc:sldChg>
      <pc:sldChg chg="modSp mod modClrScheme chgLayout">
        <pc:chgData name="Juan Bernardo Gómez Mendoza" userId="8f71d5e5cbe16423" providerId="LiveId" clId="{2C45BA29-E7DB-48BE-B7B3-F3D79F4FC52E}" dt="2025-04-04T10:32:26.774" v="519" actId="1076"/>
        <pc:sldMkLst>
          <pc:docMk/>
          <pc:sldMk cId="0" sldId="272"/>
        </pc:sldMkLst>
        <pc:spChg chg="mod ord">
          <ac:chgData name="Juan Bernardo Gómez Mendoza" userId="8f71d5e5cbe16423" providerId="LiveId" clId="{2C45BA29-E7DB-48BE-B7B3-F3D79F4FC52E}" dt="2025-04-04T10:30:48.020" v="507" actId="700"/>
          <ac:spMkLst>
            <pc:docMk/>
            <pc:sldMk cId="0" sldId="272"/>
            <ac:spMk id="218" creationId="{00000000-0000-0000-0000-000000000000}"/>
          </ac:spMkLst>
        </pc:spChg>
        <pc:spChg chg="mod ord">
          <ac:chgData name="Juan Bernardo Gómez Mendoza" userId="8f71d5e5cbe16423" providerId="LiveId" clId="{2C45BA29-E7DB-48BE-B7B3-F3D79F4FC52E}" dt="2025-04-04T10:30:48.020" v="507" actId="700"/>
          <ac:spMkLst>
            <pc:docMk/>
            <pc:sldMk cId="0" sldId="272"/>
            <ac:spMk id="219" creationId="{00000000-0000-0000-0000-000000000000}"/>
          </ac:spMkLst>
        </pc:spChg>
        <pc:graphicFrameChg chg="mod modGraphic">
          <ac:chgData name="Juan Bernardo Gómez Mendoza" userId="8f71d5e5cbe16423" providerId="LiveId" clId="{2C45BA29-E7DB-48BE-B7B3-F3D79F4FC52E}" dt="2025-04-04T10:32:26.774" v="519" actId="1076"/>
          <ac:graphicFrameMkLst>
            <pc:docMk/>
            <pc:sldMk cId="0" sldId="272"/>
            <ac:graphicFrameMk id="220" creationId="{00000000-0000-0000-0000-000000000000}"/>
          </ac:graphicFrameMkLst>
        </pc:graphicFrameChg>
      </pc:sldChg>
      <pc:sldChg chg="modSp mod">
        <pc:chgData name="Juan Bernardo Gómez Mendoza" userId="8f71d5e5cbe16423" providerId="LiveId" clId="{2C45BA29-E7DB-48BE-B7B3-F3D79F4FC52E}" dt="2025-04-04T09:48:29.536" v="397" actId="20577"/>
        <pc:sldMkLst>
          <pc:docMk/>
          <pc:sldMk cId="0" sldId="273"/>
        </pc:sldMkLst>
        <pc:spChg chg="mod">
          <ac:chgData name="Juan Bernardo Gómez Mendoza" userId="8f71d5e5cbe16423" providerId="LiveId" clId="{2C45BA29-E7DB-48BE-B7B3-F3D79F4FC52E}" dt="2025-04-04T09:40:53.650" v="182" actId="20577"/>
          <ac:spMkLst>
            <pc:docMk/>
            <pc:sldMk cId="0" sldId="273"/>
            <ac:spMk id="225" creationId="{00000000-0000-0000-0000-000000000000}"/>
          </ac:spMkLst>
        </pc:spChg>
        <pc:spChg chg="mod">
          <ac:chgData name="Juan Bernardo Gómez Mendoza" userId="8f71d5e5cbe16423" providerId="LiveId" clId="{2C45BA29-E7DB-48BE-B7B3-F3D79F4FC52E}" dt="2025-04-04T09:48:29.536" v="397" actId="20577"/>
          <ac:spMkLst>
            <pc:docMk/>
            <pc:sldMk cId="0" sldId="273"/>
            <ac:spMk id="226" creationId="{00000000-0000-0000-0000-000000000000}"/>
          </ac:spMkLst>
        </pc:spChg>
      </pc:sldChg>
      <pc:sldChg chg="addSp delSp modSp new mod modClrScheme chgLayout">
        <pc:chgData name="Juan Bernardo Gómez Mendoza" userId="8f71d5e5cbe16423" providerId="LiveId" clId="{2C45BA29-E7DB-48BE-B7B3-F3D79F4FC52E}" dt="2025-04-04T10:29:22.639" v="494" actId="14100"/>
        <pc:sldMkLst>
          <pc:docMk/>
          <pc:sldMk cId="2155370017" sldId="274"/>
        </pc:sldMkLst>
        <pc:spChg chg="mod ord">
          <ac:chgData name="Juan Bernardo Gómez Mendoza" userId="8f71d5e5cbe16423" providerId="LiveId" clId="{2C45BA29-E7DB-48BE-B7B3-F3D79F4FC52E}" dt="2025-04-04T10:18:32.755" v="440" actId="166"/>
          <ac:spMkLst>
            <pc:docMk/>
            <pc:sldMk cId="2155370017" sldId="274"/>
            <ac:spMk id="2" creationId="{616367DC-6A14-9D34-C6E0-FE02B2391255}"/>
          </ac:spMkLst>
        </pc:spChg>
        <pc:spChg chg="del">
          <ac:chgData name="Juan Bernardo Gómez Mendoza" userId="8f71d5e5cbe16423" providerId="LiveId" clId="{2C45BA29-E7DB-48BE-B7B3-F3D79F4FC52E}" dt="2025-04-04T10:17:56.166" v="415" actId="478"/>
          <ac:spMkLst>
            <pc:docMk/>
            <pc:sldMk cId="2155370017" sldId="274"/>
            <ac:spMk id="3" creationId="{610A22B0-8DEB-74F2-FC64-837A0A699D46}"/>
          </ac:spMkLst>
        </pc:spChg>
        <pc:spChg chg="mod ord">
          <ac:chgData name="Juan Bernardo Gómez Mendoza" userId="8f71d5e5cbe16423" providerId="LiveId" clId="{2C45BA29-E7DB-48BE-B7B3-F3D79F4FC52E}" dt="2025-04-04T10:18:11.910" v="419" actId="700"/>
          <ac:spMkLst>
            <pc:docMk/>
            <pc:sldMk cId="2155370017" sldId="274"/>
            <ac:spMk id="4" creationId="{26B8F290-FBD1-F0C6-E7CE-4003C42949D8}"/>
          </ac:spMkLst>
        </pc:spChg>
        <pc:spChg chg="add del mod ord">
          <ac:chgData name="Juan Bernardo Gómez Mendoza" userId="8f71d5e5cbe16423" providerId="LiveId" clId="{2C45BA29-E7DB-48BE-B7B3-F3D79F4FC52E}" dt="2025-04-04T10:18:11.910" v="419" actId="700"/>
          <ac:spMkLst>
            <pc:docMk/>
            <pc:sldMk cId="2155370017" sldId="274"/>
            <ac:spMk id="7" creationId="{A6DC02A1-D54D-1663-89B5-E5EFC39617F4}"/>
          </ac:spMkLst>
        </pc:spChg>
        <pc:picChg chg="add del">
          <ac:chgData name="Juan Bernardo Gómez Mendoza" userId="8f71d5e5cbe16423" providerId="LiveId" clId="{2C45BA29-E7DB-48BE-B7B3-F3D79F4FC52E}" dt="2025-04-04T10:17:58.739" v="417" actId="22"/>
          <ac:picMkLst>
            <pc:docMk/>
            <pc:sldMk cId="2155370017" sldId="274"/>
            <ac:picMk id="6" creationId="{C74942C6-906D-8FD3-C919-44D835271806}"/>
          </ac:picMkLst>
        </pc:picChg>
        <pc:picChg chg="add mod">
          <ac:chgData name="Juan Bernardo Gómez Mendoza" userId="8f71d5e5cbe16423" providerId="LiveId" clId="{2C45BA29-E7DB-48BE-B7B3-F3D79F4FC52E}" dt="2025-04-04T10:29:22.639" v="494" actId="14100"/>
          <ac:picMkLst>
            <pc:docMk/>
            <pc:sldMk cId="2155370017" sldId="274"/>
            <ac:picMk id="9" creationId="{19CD7DCD-050B-89CA-A296-0F88344BDB3C}"/>
          </ac:picMkLst>
        </pc:picChg>
      </pc:sldChg>
      <pc:sldChg chg="addSp delSp modSp new mod modClrScheme chgLayout">
        <pc:chgData name="Juan Bernardo Gómez Mendoza" userId="8f71d5e5cbe16423" providerId="LiveId" clId="{2C45BA29-E7DB-48BE-B7B3-F3D79F4FC52E}" dt="2025-04-04T09:56:40.453" v="414" actId="22"/>
        <pc:sldMkLst>
          <pc:docMk/>
          <pc:sldMk cId="2967443122" sldId="275"/>
        </pc:sldMkLst>
        <pc:spChg chg="del">
          <ac:chgData name="Juan Bernardo Gómez Mendoza" userId="8f71d5e5cbe16423" providerId="LiveId" clId="{2C45BA29-E7DB-48BE-B7B3-F3D79F4FC52E}" dt="2025-04-04T09:56:38.601" v="413" actId="700"/>
          <ac:spMkLst>
            <pc:docMk/>
            <pc:sldMk cId="2967443122" sldId="275"/>
            <ac:spMk id="2" creationId="{1007484A-0308-B06A-EF18-B791B4CC69ED}"/>
          </ac:spMkLst>
        </pc:spChg>
        <pc:spChg chg="del mod ord">
          <ac:chgData name="Juan Bernardo Gómez Mendoza" userId="8f71d5e5cbe16423" providerId="LiveId" clId="{2C45BA29-E7DB-48BE-B7B3-F3D79F4FC52E}" dt="2025-04-04T09:56:38.601" v="413" actId="700"/>
          <ac:spMkLst>
            <pc:docMk/>
            <pc:sldMk cId="2967443122" sldId="275"/>
            <ac:spMk id="3" creationId="{E35F4F4E-9F63-559C-0527-3E05BEF9576A}"/>
          </ac:spMkLst>
        </pc:spChg>
        <pc:spChg chg="mod ord">
          <ac:chgData name="Juan Bernardo Gómez Mendoza" userId="8f71d5e5cbe16423" providerId="LiveId" clId="{2C45BA29-E7DB-48BE-B7B3-F3D79F4FC52E}" dt="2025-04-04T09:56:38.601" v="413" actId="700"/>
          <ac:spMkLst>
            <pc:docMk/>
            <pc:sldMk cId="2967443122" sldId="275"/>
            <ac:spMk id="4" creationId="{A399C9FF-A3A7-3C81-4473-CC8F83BE2FDB}"/>
          </ac:spMkLst>
        </pc:spChg>
        <pc:spChg chg="add mod ord">
          <ac:chgData name="Juan Bernardo Gómez Mendoza" userId="8f71d5e5cbe16423" providerId="LiveId" clId="{2C45BA29-E7DB-48BE-B7B3-F3D79F4FC52E}" dt="2025-04-04T09:56:38.601" v="413" actId="700"/>
          <ac:spMkLst>
            <pc:docMk/>
            <pc:sldMk cId="2967443122" sldId="275"/>
            <ac:spMk id="5" creationId="{5705A5A0-B719-0516-E7F9-EE25F06A7C99}"/>
          </ac:spMkLst>
        </pc:spChg>
        <pc:picChg chg="add">
          <ac:chgData name="Juan Bernardo Gómez Mendoza" userId="8f71d5e5cbe16423" providerId="LiveId" clId="{2C45BA29-E7DB-48BE-B7B3-F3D79F4FC52E}" dt="2025-04-04T09:56:40.453" v="414" actId="22"/>
          <ac:picMkLst>
            <pc:docMk/>
            <pc:sldMk cId="2967443122" sldId="275"/>
            <ac:picMk id="7" creationId="{D3FEDBA7-A13D-DA9F-6ADE-2F108B58E874}"/>
          </ac:picMkLst>
        </pc:picChg>
      </pc:sldChg>
      <pc:sldChg chg="addSp delSp modSp new mod modClrScheme chgLayout">
        <pc:chgData name="Juan Bernardo Gómez Mendoza" userId="8f71d5e5cbe16423" providerId="LiveId" clId="{2C45BA29-E7DB-48BE-B7B3-F3D79F4FC52E}" dt="2025-04-04T10:28:48.493" v="491" actId="313"/>
        <pc:sldMkLst>
          <pc:docMk/>
          <pc:sldMk cId="1195764382" sldId="276"/>
        </pc:sldMkLst>
        <pc:spChg chg="del mod ord">
          <ac:chgData name="Juan Bernardo Gómez Mendoza" userId="8f71d5e5cbe16423" providerId="LiveId" clId="{2C45BA29-E7DB-48BE-B7B3-F3D79F4FC52E}" dt="2025-04-04T10:20:57.776" v="442" actId="700"/>
          <ac:spMkLst>
            <pc:docMk/>
            <pc:sldMk cId="1195764382" sldId="276"/>
            <ac:spMk id="2" creationId="{38A468BD-6059-3042-5A56-59B7B11CE483}"/>
          </ac:spMkLst>
        </pc:spChg>
        <pc:spChg chg="mod ord">
          <ac:chgData name="Juan Bernardo Gómez Mendoza" userId="8f71d5e5cbe16423" providerId="LiveId" clId="{2C45BA29-E7DB-48BE-B7B3-F3D79F4FC52E}" dt="2025-04-04T10:28:13.837" v="480" actId="700"/>
          <ac:spMkLst>
            <pc:docMk/>
            <pc:sldMk cId="1195764382" sldId="276"/>
            <ac:spMk id="3" creationId="{93F5871C-A87F-0085-7595-6EE15FC95A2D}"/>
          </ac:spMkLst>
        </pc:spChg>
        <pc:spChg chg="add mod ord">
          <ac:chgData name="Juan Bernardo Gómez Mendoza" userId="8f71d5e5cbe16423" providerId="LiveId" clId="{2C45BA29-E7DB-48BE-B7B3-F3D79F4FC52E}" dt="2025-04-04T10:28:13.837" v="480" actId="700"/>
          <ac:spMkLst>
            <pc:docMk/>
            <pc:sldMk cId="1195764382" sldId="276"/>
            <ac:spMk id="4" creationId="{D40F2510-CF8B-31CA-61DD-B995E97F432C}"/>
          </ac:spMkLst>
        </pc:spChg>
        <pc:spChg chg="add mod ord">
          <ac:chgData name="Juan Bernardo Gómez Mendoza" userId="8f71d5e5cbe16423" providerId="LiveId" clId="{2C45BA29-E7DB-48BE-B7B3-F3D79F4FC52E}" dt="2025-04-04T10:28:48.493" v="491" actId="313"/>
          <ac:spMkLst>
            <pc:docMk/>
            <pc:sldMk cId="1195764382" sldId="276"/>
            <ac:spMk id="5" creationId="{04D8527C-12A3-9E28-8A1B-AFB08D28924E}"/>
          </ac:spMkLst>
        </pc:spChg>
      </pc:sldChg>
      <pc:sldChg chg="addSp modSp new mod modClrScheme chgLayout">
        <pc:chgData name="Juan Bernardo Gómez Mendoza" userId="8f71d5e5cbe16423" providerId="LiveId" clId="{2C45BA29-E7DB-48BE-B7B3-F3D79F4FC52E}" dt="2025-04-04T10:40:43.584" v="1409" actId="14100"/>
        <pc:sldMkLst>
          <pc:docMk/>
          <pc:sldMk cId="3601697905" sldId="277"/>
        </pc:sldMkLst>
        <pc:spChg chg="mod ord">
          <ac:chgData name="Juan Bernardo Gómez Mendoza" userId="8f71d5e5cbe16423" providerId="LiveId" clId="{2C45BA29-E7DB-48BE-B7B3-F3D79F4FC52E}" dt="2025-04-04T10:39:05.242" v="1222" actId="700"/>
          <ac:spMkLst>
            <pc:docMk/>
            <pc:sldMk cId="3601697905" sldId="277"/>
            <ac:spMk id="2" creationId="{F8A720D8-36B0-4E19-3832-A0F25662DD09}"/>
          </ac:spMkLst>
        </pc:spChg>
        <pc:spChg chg="add mod ord">
          <ac:chgData name="Juan Bernardo Gómez Mendoza" userId="8f71d5e5cbe16423" providerId="LiveId" clId="{2C45BA29-E7DB-48BE-B7B3-F3D79F4FC52E}" dt="2025-04-04T10:39:05.242" v="1222" actId="700"/>
          <ac:spMkLst>
            <pc:docMk/>
            <pc:sldMk cId="3601697905" sldId="277"/>
            <ac:spMk id="3" creationId="{414406C4-9ED5-F74E-5857-5564D226F6BD}"/>
          </ac:spMkLst>
        </pc:spChg>
        <pc:spChg chg="add mod ord">
          <ac:chgData name="Juan Bernardo Gómez Mendoza" userId="8f71d5e5cbe16423" providerId="LiveId" clId="{2C45BA29-E7DB-48BE-B7B3-F3D79F4FC52E}" dt="2025-04-04T10:40:43.584" v="1409" actId="14100"/>
          <ac:spMkLst>
            <pc:docMk/>
            <pc:sldMk cId="3601697905" sldId="277"/>
            <ac:spMk id="4" creationId="{51C0E674-C5C2-DE5F-6104-B5BC75C281F7}"/>
          </ac:spMkLst>
        </pc:spChg>
      </pc:sldChg>
    </pc:docChg>
  </pc:docChgLst>
  <pc:docChgLst>
    <pc:chgData name="Juan Bernardo Gómez Mendoza" userId="8f71d5e5cbe16423" providerId="Windows Live" clId="Web-{1866A6D0-38FA-4093-8BB9-8B30D90319B6}"/>
    <pc:docChg chg="modSld">
      <pc:chgData name="Juan Bernardo Gómez Mendoza" userId="8f71d5e5cbe16423" providerId="Windows Live" clId="Web-{1866A6D0-38FA-4093-8BB9-8B30D90319B6}" dt="2024-11-01T13:22:35.373" v="37" actId="20577"/>
      <pc:docMkLst>
        <pc:docMk/>
      </pc:docMkLst>
      <pc:sldChg chg="modSp">
        <pc:chgData name="Juan Bernardo Gómez Mendoza" userId="8f71d5e5cbe16423" providerId="Windows Live" clId="Web-{1866A6D0-38FA-4093-8BB9-8B30D90319B6}" dt="2024-11-01T13:22:35.373" v="37" actId="20577"/>
        <pc:sldMkLst>
          <pc:docMk/>
          <pc:sldMk cId="0" sldId="256"/>
        </pc:sldMkLst>
      </pc:sldChg>
      <pc:sldChg chg="modSp">
        <pc:chgData name="Juan Bernardo Gómez Mendoza" userId="8f71d5e5cbe16423" providerId="Windows Live" clId="Web-{1866A6D0-38FA-4093-8BB9-8B30D90319B6}" dt="2024-11-01T13:14:16.902" v="35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0e48220b9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0e48220b9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0f0fa0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0f0fa0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60e48220b9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60e48220b9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60f0fa0f0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60f0fa0f0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60f0fa0f0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60f0fa0f0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60e48220b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60e48220b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60e48220b9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60e48220b9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0e48220b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60e48220b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0f0fa0f0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0f0fa0f0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af6df2aa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af6df2aa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0e48220b9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0e48220b9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0e48220b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60e48220b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0e48220b9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60e48220b9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0e48220b9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0e48220b9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0e48220b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0e48220b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0e48220b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60e48220b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0e48220b9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60e48220b9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nwzGDCAFaKO9tWKOx28TEsc3H0_Y6GAc/view?usp=drive_link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annapaco.com/services/product-design-and-development/embedded-syste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ources.pcb.cadence.com/blog/2020-the-steps-for-embedded-systems-desig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linkedin.com/pulse/bringing-design-thinking-embedded-systems-process-ayusman-mohanty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FdCTj0G1nob78JsqUgPyI34xXwu5pK1Z/view?usp=drive_lin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FdCTj0G1nob78JsqUgPyI34xXwu5pK1Z/view?usp=drive_link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arn-c.org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youtube.com/playlist?list=PLT98CRl2KxKHaKA9-4_I38sLzK134p4GJ&amp;si=LMXVUAcISpDBYw74" TargetMode="External"/><Relationship Id="rId4" Type="http://schemas.openxmlformats.org/officeDocument/2006/relationships/hyperlink" Target="https://www.learn-cpp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4201152 - Programación de Sistemas Linux Embebidos 2025-1s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Juan Bernardo Gómez Mendoza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Universidad Nacional de Colombia Sede Manizales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¿Cómo se diseña un sistema embebido?</a:t>
            </a:r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10</a:t>
            </a:fld>
            <a:endParaRPr/>
          </a:p>
        </p:txBody>
      </p:sp>
      <p:pic>
        <p:nvPicPr>
          <p:cNvPr id="165" name="Google Shape;165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613" y="1017800"/>
            <a:ext cx="6756776" cy="37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¿Cómo se diseña un sistema embebido?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11</a:t>
            </a:fld>
            <a:endParaRPr/>
          </a:p>
        </p:txBody>
      </p:sp>
      <p:pic>
        <p:nvPicPr>
          <p:cNvPr id="172" name="Google Shape;172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0288" y="1017800"/>
            <a:ext cx="4963426" cy="3820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¿Cómo se diseña un sistema embebido?</a:t>
            </a:r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https://resources.pcb.cadence.com/blog/2020-the-steps-for-embedded-systems-design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4"/>
              </a:rPr>
              <a:t>https://www.linkedin.com/pulse/bringing-design-thinking-embedded-systems-process-ayusman-mohanty/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Programación de Sistemas Linux Embebidos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13</a:t>
            </a:fld>
            <a:endParaRPr/>
          </a:p>
        </p:txBody>
      </p:sp>
      <p:pic>
        <p:nvPicPr>
          <p:cNvPr id="186" name="Google Shape;186;p2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334" y="1156775"/>
            <a:ext cx="7857327" cy="388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Programación de Sistemas Linux Embebidos</a:t>
            </a: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14</a:t>
            </a:fld>
            <a:endParaRPr/>
          </a:p>
        </p:txBody>
      </p:sp>
      <p:pic>
        <p:nvPicPr>
          <p:cNvPr id="193" name="Google Shape;193;p2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25239"/>
          <a:stretch/>
        </p:blipFill>
        <p:spPr>
          <a:xfrm>
            <a:off x="414625" y="1017800"/>
            <a:ext cx="8314749" cy="3706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Google Shape;194;p26"/>
          <p:cNvCxnSpPr/>
          <p:nvPr/>
        </p:nvCxnSpPr>
        <p:spPr>
          <a:xfrm>
            <a:off x="3166340" y="2237022"/>
            <a:ext cx="4761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5" name="Google Shape;195;p26"/>
          <p:cNvCxnSpPr/>
          <p:nvPr/>
        </p:nvCxnSpPr>
        <p:spPr>
          <a:xfrm>
            <a:off x="3166340" y="2618072"/>
            <a:ext cx="895500" cy="22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" name="Google Shape;196;p26"/>
          <p:cNvCxnSpPr/>
          <p:nvPr/>
        </p:nvCxnSpPr>
        <p:spPr>
          <a:xfrm>
            <a:off x="3166340" y="2823276"/>
            <a:ext cx="564000" cy="1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3081121" y="4019232"/>
            <a:ext cx="4761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3158455" y="3028480"/>
            <a:ext cx="873000" cy="7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05A5A0-B719-0516-E7F9-EE25F06A7C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9C9FF-A3A7-3C81-4473-CC8F83BE2F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15</a:t>
            </a:fld>
            <a:endParaRPr lang="es-419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FEDBA7-A13D-DA9F-6ADE-2F108B58E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4421"/>
            <a:ext cx="9144000" cy="465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43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0F2510-CF8B-31CA-61DD-B995E97F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Descripción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F5871C-A87F-0085-7595-6EE15FC95A2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16</a:t>
            </a:fld>
            <a:endParaRPr lang="es-419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D8527C-12A3-9E28-8A1B-AFB08D28924E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-1" y="1017800"/>
            <a:ext cx="9069185" cy="4026989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s-CO" dirty="0"/>
              <a:t>En este curso se realiza una exploración detallada del desarrollo de sistemas Linux embebidos. Los estudiantes aprenderán a programar dispositivos de arquitecturas de bajo consumo, típicamente utilizadas en el diseño de soluciones a la medida, y ganarán experiencia práctica con el hardware, software y herramientas de depurado necesarias para el desarrollo y pruebas de un sistema embebido. </a:t>
            </a:r>
          </a:p>
          <a:p>
            <a:pPr marL="114300" indent="0">
              <a:buNone/>
            </a:pPr>
            <a:endParaRPr lang="es-CO" dirty="0"/>
          </a:p>
          <a:p>
            <a:pPr marL="114300" indent="0">
              <a:buNone/>
            </a:pPr>
            <a:r>
              <a:rPr lang="es-CO" dirty="0"/>
              <a:t>Al final del curso, los estudiantes estarán en capacidad de: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CO" dirty="0"/>
              <a:t>Entender la arquitectura y capacidades de una plataforma de bajo consumo tipo </a:t>
            </a:r>
            <a:r>
              <a:rPr lang="es-CO" dirty="0" err="1"/>
              <a:t>SoC</a:t>
            </a:r>
            <a:r>
              <a:rPr lang="es-CO" dirty="0"/>
              <a:t> para sistemas embebidos.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CO" dirty="0"/>
              <a:t>Desarrollar aplicaciones simples utilizando el sistema operativo Linux.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CO" dirty="0"/>
              <a:t>Entender los elementos involucrados con el proceso de construcción de software a nivel de sistema, usando controladores de bajo nivel y </a:t>
            </a:r>
            <a:r>
              <a:rPr lang="es-CO" dirty="0" err="1"/>
              <a:t>APIs</a:t>
            </a:r>
            <a:r>
              <a:rPr lang="es-CO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CO" dirty="0"/>
              <a:t>Desarrollar sistemas embebidos con interfaces hombre-máquina y máquina-máquina.</a:t>
            </a:r>
          </a:p>
        </p:txBody>
      </p:sp>
    </p:spTree>
    <p:extLst>
      <p:ext uri="{BB962C8B-B14F-4D97-AF65-F5344CB8AC3E}">
        <p14:creationId xmlns:p14="http://schemas.microsoft.com/office/powerpoint/2010/main" val="1195764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Objetivos de aprendizaje, competencias y habilidades</a:t>
            </a:r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/>
              <a:t>Técnicas/disciplinares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Entender la arquitectura y capacidades de una plataforma de bajo consumo tipo SoC para sistemas embebidos.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Desarrollar aplicaciones simples utilizando el sistema operativo linux.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Entender los elementos involucrados con el proceso de construcción de software a nivel de sistema, usando controladores de bajo nivel y APIs.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Desarrollar sistemas embebidos con interfaces hombre-máquina y máquina-máquina.</a:t>
            </a:r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>
                <a:solidFill>
                  <a:schemeClr val="dk2"/>
                </a:solidFill>
              </a:rPr>
              <a:t>17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06" name="Google Shape;206;p2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/>
              <a:t>Blandas</a:t>
            </a:r>
            <a:endParaRPr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Comunicarse de forma efectiva y asertiva con el docente y con los miembros de su equipo de trabajo.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Planear y Manejar de forma apropiada los tiempos en el desarrollo de las tareas propuestas en la asignatura.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-419"/>
              <a:t>Redactar documentos técnicos y divulgativos, entendiendo el propósito y alcance de sus partes.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18</a:t>
            </a:fld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Evaluación</a:t>
            </a:r>
            <a:endParaRPr/>
          </a:p>
        </p:txBody>
      </p:sp>
      <p:graphicFrame>
        <p:nvGraphicFramePr>
          <p:cNvPr id="213" name="Google Shape;213;p28"/>
          <p:cNvGraphicFramePr/>
          <p:nvPr>
            <p:extLst>
              <p:ext uri="{D42A27DB-BD31-4B8C-83A1-F6EECF244321}">
                <p14:modId xmlns:p14="http://schemas.microsoft.com/office/powerpoint/2010/main" val="3746009618"/>
              </p:ext>
            </p:extLst>
          </p:nvPr>
        </p:nvGraphicFramePr>
        <p:xfrm>
          <a:off x="1770611" y="1230266"/>
          <a:ext cx="5602778" cy="2682968"/>
        </p:xfrm>
        <a:graphic>
          <a:graphicData uri="http://schemas.openxmlformats.org/drawingml/2006/table">
            <a:tbl>
              <a:tblPr>
                <a:noFill/>
                <a:tableStyleId>{257A112F-F9A4-40DE-B4E7-CA16D605448C}</a:tableStyleId>
              </a:tblPr>
              <a:tblGrid>
                <a:gridCol w="4879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32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712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Ejercicios derivados de los casos de estudio</a:t>
                      </a:r>
                      <a:endParaRPr sz="14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b="1" dirty="0">
                          <a:solidFill>
                            <a:schemeClr val="dk2"/>
                          </a:solidFill>
                        </a:rPr>
                        <a:t>60%</a:t>
                      </a:r>
                      <a:endParaRPr b="1"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3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Formulación del problema del proyecto y arquitectura</a:t>
                      </a: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de la solución (HW/SW</a:t>
                      </a: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)</a:t>
                      </a:r>
                      <a:endParaRPr lang="es-419" sz="14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b="1" dirty="0">
                          <a:solidFill>
                            <a:schemeClr val="dk2"/>
                          </a:solidFill>
                        </a:rPr>
                        <a:t>10%</a:t>
                      </a:r>
                      <a:endParaRPr b="1"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3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Diseño y resultados de las pruebas intermedias de funcionamiento y pruebas unitarias</a:t>
                      </a:r>
                      <a:endParaRPr sz="14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b="1" dirty="0">
                          <a:solidFill>
                            <a:schemeClr val="dk2"/>
                          </a:solidFill>
                        </a:rPr>
                        <a:t>10%</a:t>
                      </a:r>
                      <a:endParaRPr b="1"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3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Pruebas y resultados de integración y de funcionamiento del sistema</a:t>
                      </a: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 completo</a:t>
                      </a:r>
                      <a:endParaRPr lang="es-419" sz="14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b="1" dirty="0">
                          <a:solidFill>
                            <a:schemeClr val="dk2"/>
                          </a:solidFill>
                        </a:rPr>
                        <a:t>10%</a:t>
                      </a:r>
                      <a:endParaRPr b="1"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712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</a:rPr>
                        <a:t>Documentación técnica</a:t>
                      </a:r>
                      <a:r>
                        <a:rPr lang="es-419" sz="14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del proyecto</a:t>
                      </a:r>
                      <a:endParaRPr sz="14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b="1" dirty="0">
                          <a:solidFill>
                            <a:schemeClr val="dk2"/>
                          </a:solidFill>
                        </a:rPr>
                        <a:t>10%</a:t>
                      </a:r>
                      <a:endParaRPr b="1" dirty="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8F290-FBD1-F0C6-E7CE-4003C42949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19</a:t>
            </a:fld>
            <a:endParaRPr lang="es-419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CD7DCD-050B-89CA-A296-0F88344BD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069"/>
            <a:ext cx="9144000" cy="46551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6367DC-6A14-9D34-C6E0-FE02B23912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rmAutofit fontScale="90000"/>
          </a:bodyPr>
          <a:lstStyle/>
          <a:p>
            <a:r>
              <a:rPr lang="es-CO" dirty="0"/>
              <a:t>Cronograma</a:t>
            </a:r>
          </a:p>
        </p:txBody>
      </p:sp>
    </p:spTree>
    <p:extLst>
      <p:ext uri="{BB962C8B-B14F-4D97-AF65-F5344CB8AC3E}">
        <p14:creationId xmlns:p14="http://schemas.microsoft.com/office/powerpoint/2010/main" val="215537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Contenido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Introducción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Presentación de la asignatura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Metodología y evaluación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Referencias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A720D8-36B0-4E19-3832-A0F25662DD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20</a:t>
            </a:fld>
            <a:endParaRPr lang="es-419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4406C4-9ED5-F74E-5857-5564D226F6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</p:spPr>
        <p:txBody>
          <a:bodyPr>
            <a:normAutofit fontScale="90000"/>
          </a:bodyPr>
          <a:lstStyle/>
          <a:p>
            <a:r>
              <a:rPr lang="es-CO" dirty="0"/>
              <a:t>Metodología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0E674-C5C2-DE5F-6104-B5BC75C281F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-1" y="1105593"/>
            <a:ext cx="9009131" cy="3790602"/>
          </a:xfrm>
        </p:spPr>
        <p:txBody>
          <a:bodyPr>
            <a:normAutofit/>
          </a:bodyPr>
          <a:lstStyle/>
          <a:p>
            <a:r>
              <a:rPr lang="es-CO" dirty="0"/>
              <a:t>Sesiones presenciales tendrán una parte magistral y una parte práctica.</a:t>
            </a:r>
          </a:p>
          <a:p>
            <a:r>
              <a:rPr lang="es-CO" dirty="0"/>
              <a:t>Los ejercicios de programación requieren el uso de máquinas virtuales, contenedores (WSL, Docker, otros), o instalaciones locales del sistema operativo. </a:t>
            </a:r>
          </a:p>
          <a:p>
            <a:r>
              <a:rPr lang="es-CO" dirty="0"/>
              <a:t>En muchos casos, se hará uso de </a:t>
            </a:r>
            <a:r>
              <a:rPr lang="es-CO" dirty="0" err="1"/>
              <a:t>SBCs</a:t>
            </a:r>
            <a:r>
              <a:rPr lang="es-CO" dirty="0"/>
              <a:t> (Raspberry Pi, </a:t>
            </a:r>
            <a:r>
              <a:rPr lang="es-CO" dirty="0" err="1"/>
              <a:t>Beagleplay</a:t>
            </a:r>
            <a:r>
              <a:rPr lang="es-CO" dirty="0"/>
              <a:t>, </a:t>
            </a:r>
            <a:r>
              <a:rPr lang="es-CO" dirty="0" err="1"/>
              <a:t>Lichee</a:t>
            </a:r>
            <a:r>
              <a:rPr lang="es-CO" dirty="0"/>
              <a:t> RV, otros).</a:t>
            </a:r>
          </a:p>
          <a:p>
            <a:r>
              <a:rPr lang="es-CO" dirty="0"/>
              <a:t>Se requiere la instalación y configuración de programas para acceso vía UART y/o SSH hacia los sistemas de desarrollo.</a:t>
            </a:r>
          </a:p>
          <a:p>
            <a:r>
              <a:rPr lang="es-CO" dirty="0"/>
              <a:t>El trabajo derivado de los estudios de caso es individual, salvo casos en donde se especifique lo contrario.</a:t>
            </a:r>
          </a:p>
          <a:p>
            <a:r>
              <a:rPr lang="es-CO" dirty="0"/>
              <a:t>El proyecto se realizará en parejas.</a:t>
            </a:r>
          </a:p>
        </p:txBody>
      </p:sp>
    </p:spTree>
    <p:extLst>
      <p:ext uri="{BB962C8B-B14F-4D97-AF65-F5344CB8AC3E}">
        <p14:creationId xmlns:p14="http://schemas.microsoft.com/office/powerpoint/2010/main" val="3601697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21</a:t>
            </a:fld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Bibliografía de la asignatura</a:t>
            </a:r>
            <a:endParaRPr/>
          </a:p>
        </p:txBody>
      </p:sp>
      <p:graphicFrame>
        <p:nvGraphicFramePr>
          <p:cNvPr id="220" name="Google Shape;220;p29"/>
          <p:cNvGraphicFramePr/>
          <p:nvPr>
            <p:extLst>
              <p:ext uri="{D42A27DB-BD31-4B8C-83A1-F6EECF244321}">
                <p14:modId xmlns:p14="http://schemas.microsoft.com/office/powerpoint/2010/main" val="3159111709"/>
              </p:ext>
            </p:extLst>
          </p:nvPr>
        </p:nvGraphicFramePr>
        <p:xfrm>
          <a:off x="223275" y="1149540"/>
          <a:ext cx="8697450" cy="2844420"/>
        </p:xfrm>
        <a:graphic>
          <a:graphicData uri="http://schemas.openxmlformats.org/drawingml/2006/table">
            <a:tbl>
              <a:tblPr>
                <a:noFill/>
                <a:tableStyleId>{1608D717-72CD-4BD8-B144-8BD1F68FED7C}</a:tableStyleId>
              </a:tblPr>
              <a:tblGrid>
                <a:gridCol w="841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9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3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9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3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83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81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Autor (es)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Título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Editorial-Revista-País</a:t>
                      </a:r>
                      <a:endParaRPr sz="1000"/>
                    </a:p>
                  </a:txBody>
                  <a:tcPr marL="28575" marR="28575" marT="19050" marB="19050" anchor="b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Año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72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 err="1"/>
                        <a:t>Vasquez</a:t>
                      </a:r>
                      <a:r>
                        <a:rPr lang="es-419" sz="1100" dirty="0"/>
                        <a:t>, Frank; 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 err="1"/>
                        <a:t>Simmonds</a:t>
                      </a:r>
                      <a:r>
                        <a:rPr lang="es-419" sz="1100" dirty="0"/>
                        <a:t>, Chris</a:t>
                      </a:r>
                      <a:endParaRPr sz="11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b="1" dirty="0" err="1"/>
                        <a:t>Mastering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Embedded</a:t>
                      </a:r>
                      <a:r>
                        <a:rPr lang="es-419" sz="1000" b="1" dirty="0"/>
                        <a:t> Linux </a:t>
                      </a:r>
                      <a:r>
                        <a:rPr lang="es-419" sz="1000" b="1" dirty="0" err="1"/>
                        <a:t>Programming</a:t>
                      </a:r>
                      <a:r>
                        <a:rPr lang="es-419" sz="1000" b="1" dirty="0"/>
                        <a:t>: </a:t>
                      </a:r>
                      <a:r>
                        <a:rPr lang="es-419" sz="1000" b="1" dirty="0" err="1"/>
                        <a:t>Create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fast</a:t>
                      </a:r>
                      <a:r>
                        <a:rPr lang="es-419" sz="1000" b="1" dirty="0"/>
                        <a:t> and </a:t>
                      </a:r>
                      <a:r>
                        <a:rPr lang="es-419" sz="1000" b="1" dirty="0" err="1"/>
                        <a:t>reliable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embedded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solutions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with</a:t>
                      </a:r>
                      <a:r>
                        <a:rPr lang="es-419" sz="1000" b="1" dirty="0"/>
                        <a:t> Linux 5.4 and </a:t>
                      </a:r>
                      <a:r>
                        <a:rPr lang="es-419" sz="1000" b="1" dirty="0" err="1"/>
                        <a:t>the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Yocto</a:t>
                      </a:r>
                      <a:r>
                        <a:rPr lang="es-419" sz="1000" b="1" dirty="0"/>
                        <a:t> Project 3.1 (</a:t>
                      </a:r>
                      <a:r>
                        <a:rPr lang="es-419" sz="1000" b="1" dirty="0" err="1"/>
                        <a:t>Dunfell</a:t>
                      </a:r>
                      <a:r>
                        <a:rPr lang="es-419" sz="1000" b="1" dirty="0"/>
                        <a:t>)</a:t>
                      </a:r>
                      <a:r>
                        <a:rPr lang="es-419" sz="1000" dirty="0"/>
                        <a:t>, 3rd </a:t>
                      </a:r>
                      <a:r>
                        <a:rPr lang="es-419" sz="1000" dirty="0" err="1"/>
                        <a:t>Edition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Packt Publishing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2021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4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/>
                        <a:t>White, </a:t>
                      </a:r>
                      <a:r>
                        <a:rPr lang="es-419" sz="1100" dirty="0" err="1"/>
                        <a:t>Elecia</a:t>
                      </a:r>
                      <a:endParaRPr sz="11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b="1" dirty="0" err="1"/>
                        <a:t>Making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Embedded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Systems</a:t>
                      </a:r>
                      <a:r>
                        <a:rPr lang="es-419" sz="1000" b="1" dirty="0"/>
                        <a:t>: </a:t>
                      </a:r>
                      <a:r>
                        <a:rPr lang="es-419" sz="1000" b="1" dirty="0" err="1"/>
                        <a:t>Design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Patterns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for</a:t>
                      </a:r>
                      <a:r>
                        <a:rPr lang="es-419" sz="1000" b="1" dirty="0"/>
                        <a:t> Great Software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O'Reilly Media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2011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4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/>
                        <a:t>van </a:t>
                      </a:r>
                      <a:r>
                        <a:rPr lang="es-419" sz="1100" dirty="0" err="1"/>
                        <a:t>Woudenberg</a:t>
                      </a:r>
                      <a:r>
                        <a:rPr lang="es-419" sz="1100" dirty="0"/>
                        <a:t>, Jasper; </a:t>
                      </a:r>
                      <a:r>
                        <a:rPr lang="es-419" sz="1100" dirty="0" err="1"/>
                        <a:t>O'Flynn</a:t>
                      </a:r>
                      <a:r>
                        <a:rPr lang="es-419" sz="1100" dirty="0"/>
                        <a:t>, Colin</a:t>
                      </a:r>
                      <a:endParaRPr sz="11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b="1" dirty="0" err="1"/>
                        <a:t>The</a:t>
                      </a:r>
                      <a:r>
                        <a:rPr lang="es-419" sz="1000" b="1" dirty="0"/>
                        <a:t> Hardware Hacking </a:t>
                      </a:r>
                      <a:r>
                        <a:rPr lang="es-419" sz="1000" b="1" dirty="0" err="1"/>
                        <a:t>Handbook</a:t>
                      </a:r>
                      <a:r>
                        <a:rPr lang="es-419" sz="1000" b="1" dirty="0"/>
                        <a:t>: </a:t>
                      </a:r>
                      <a:r>
                        <a:rPr lang="es-419" sz="1000" b="1" dirty="0" err="1"/>
                        <a:t>Breaking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Embedded</a:t>
                      </a:r>
                      <a:r>
                        <a:rPr lang="es-419" sz="1000" b="1" dirty="0"/>
                        <a:t> Security </a:t>
                      </a:r>
                      <a:r>
                        <a:rPr lang="es-419" sz="1000" b="1" dirty="0" err="1"/>
                        <a:t>with</a:t>
                      </a:r>
                      <a:r>
                        <a:rPr lang="es-419" sz="1000" b="1" dirty="0"/>
                        <a:t> Hardware </a:t>
                      </a:r>
                      <a:r>
                        <a:rPr lang="es-419" sz="1000" b="1" dirty="0" err="1"/>
                        <a:t>Attacks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No Starch Press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2021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8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 err="1"/>
                        <a:t>Billimoria</a:t>
                      </a:r>
                      <a:r>
                        <a:rPr lang="es-419" sz="1100" dirty="0"/>
                        <a:t>, </a:t>
                      </a:r>
                      <a:r>
                        <a:rPr lang="es-419" sz="1100" dirty="0" err="1"/>
                        <a:t>Kaiwan</a:t>
                      </a:r>
                      <a:endParaRPr sz="11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b="1" dirty="0"/>
                        <a:t>Linux </a:t>
                      </a:r>
                      <a:r>
                        <a:rPr lang="es-419" sz="1000" b="1" dirty="0" err="1"/>
                        <a:t>Kernel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Programming</a:t>
                      </a:r>
                      <a:r>
                        <a:rPr lang="es-419" sz="1000" b="1" dirty="0"/>
                        <a:t>: A comprehensive guide </a:t>
                      </a:r>
                      <a:r>
                        <a:rPr lang="es-419" sz="1000" b="1" dirty="0" err="1"/>
                        <a:t>to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kernel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internals</a:t>
                      </a:r>
                      <a:r>
                        <a:rPr lang="es-419" sz="1000" b="1" dirty="0"/>
                        <a:t>, </a:t>
                      </a:r>
                      <a:r>
                        <a:rPr lang="es-419" sz="1000" b="1" dirty="0" err="1"/>
                        <a:t>writing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kernel</a:t>
                      </a:r>
                      <a:r>
                        <a:rPr lang="es-419" sz="1000" b="1" dirty="0"/>
                        <a:t> modules, and </a:t>
                      </a:r>
                      <a:r>
                        <a:rPr lang="es-419" sz="1000" b="1" dirty="0" err="1"/>
                        <a:t>kernel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synchronization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Packt Publishing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2021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72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 dirty="0" err="1"/>
                        <a:t>Madieu</a:t>
                      </a:r>
                      <a:r>
                        <a:rPr lang="es-419" sz="1100" dirty="0"/>
                        <a:t>, John</a:t>
                      </a:r>
                      <a:endParaRPr sz="11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b="1" dirty="0"/>
                        <a:t>Linux </a:t>
                      </a:r>
                      <a:r>
                        <a:rPr lang="es-419" sz="1000" b="1" dirty="0" err="1"/>
                        <a:t>Device</a:t>
                      </a:r>
                      <a:r>
                        <a:rPr lang="es-419" sz="1000" b="1" dirty="0"/>
                        <a:t> Driver </a:t>
                      </a:r>
                      <a:r>
                        <a:rPr lang="es-419" sz="1000" b="1" dirty="0" err="1"/>
                        <a:t>Development</a:t>
                      </a:r>
                      <a:r>
                        <a:rPr lang="es-419" sz="1000" b="1" dirty="0"/>
                        <a:t>: </a:t>
                      </a:r>
                      <a:r>
                        <a:rPr lang="es-419" sz="1000" b="1" dirty="0" err="1"/>
                        <a:t>Everything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you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need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to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start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with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device</a:t>
                      </a:r>
                      <a:r>
                        <a:rPr lang="es-419" sz="1000" b="1" dirty="0"/>
                        <a:t> driver </a:t>
                      </a:r>
                      <a:r>
                        <a:rPr lang="es-419" sz="1000" b="1" dirty="0" err="1"/>
                        <a:t>development</a:t>
                      </a:r>
                      <a:r>
                        <a:rPr lang="es-419" sz="1000" b="1" dirty="0"/>
                        <a:t> </a:t>
                      </a:r>
                      <a:r>
                        <a:rPr lang="es-419" sz="1000" b="1" dirty="0" err="1"/>
                        <a:t>for</a:t>
                      </a:r>
                      <a:r>
                        <a:rPr lang="es-419" sz="1000" b="1" dirty="0"/>
                        <a:t> Linux </a:t>
                      </a:r>
                      <a:r>
                        <a:rPr lang="es-419" sz="1000" b="1" dirty="0" err="1"/>
                        <a:t>kernel</a:t>
                      </a:r>
                      <a:r>
                        <a:rPr lang="es-419" sz="1000" b="1" dirty="0"/>
                        <a:t> and </a:t>
                      </a:r>
                      <a:r>
                        <a:rPr lang="es-419" sz="1000" b="1" dirty="0" err="1"/>
                        <a:t>embedded</a:t>
                      </a:r>
                      <a:r>
                        <a:rPr lang="es-419" sz="1000" b="1" dirty="0"/>
                        <a:t> Linux</a:t>
                      </a:r>
                      <a:r>
                        <a:rPr lang="es-419" sz="1000" dirty="0"/>
                        <a:t>, 2nd </a:t>
                      </a:r>
                      <a:r>
                        <a:rPr lang="es-419" sz="1000" dirty="0" err="1"/>
                        <a:t>Edition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Packt Publishing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 dirty="0"/>
                        <a:t>2022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Recomendación para el viernes 11 de abril</a:t>
            </a:r>
            <a:endParaRPr dirty="0"/>
          </a:p>
        </p:txBody>
      </p:sp>
      <p:sp>
        <p:nvSpPr>
          <p:cNvPr id="226" name="Google Shape;226;p3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s-419" dirty="0"/>
              <a:t>Configurar el entorno de desarrollo básico (WSL, máquina virtual, y/o instalación local de Linux);</a:t>
            </a:r>
          </a:p>
          <a:p>
            <a:pPr marL="285750" indent="-285750"/>
            <a:r>
              <a:rPr lang="es-419" dirty="0"/>
              <a:t>Realizar todas las actividades del tutorial que se encuentra en el enlace </a:t>
            </a:r>
            <a:r>
              <a:rPr lang="es-419" u="sng" dirty="0">
                <a:solidFill>
                  <a:schemeClr val="hlink"/>
                </a:solidFill>
                <a:hlinkClick r:id="rId3"/>
              </a:rPr>
              <a:t>https://www.learn-c.org/</a:t>
            </a:r>
            <a:endParaRPr dirty="0"/>
          </a:p>
          <a:p>
            <a:pPr marL="285750" indent="-285750">
              <a:spcBef>
                <a:spcPts val="1200"/>
              </a:spcBef>
            </a:pPr>
            <a:r>
              <a:rPr lang="es-419" dirty="0"/>
              <a:t>Opcionalmente, realizar también las actividades del tutorial de C++ </a:t>
            </a:r>
            <a:r>
              <a:rPr lang="es-419" u="sng" dirty="0">
                <a:solidFill>
                  <a:schemeClr val="hlink"/>
                </a:solidFill>
                <a:hlinkClick r:id="rId4"/>
              </a:rPr>
              <a:t>https://www.learn-cpp.org/</a:t>
            </a:r>
            <a:endParaRPr lang="es-419" u="sng" dirty="0">
              <a:solidFill>
                <a:schemeClr val="hlink"/>
              </a:solidFill>
            </a:endParaRPr>
          </a:p>
          <a:p>
            <a:pPr marL="285750" indent="-285750">
              <a:spcBef>
                <a:spcPts val="1200"/>
              </a:spcBef>
            </a:pPr>
            <a:r>
              <a:rPr lang="es-CO" dirty="0"/>
              <a:t>Practicar el uso de algunos comandos de la terminal de Linux </a:t>
            </a:r>
            <a:r>
              <a:rPr lang="es-CO" dirty="0">
                <a:hlinkClick r:id="rId5"/>
              </a:rPr>
              <a:t>https://youtube.com/playlist?list=PLT98CRl2KxKHaKA9-4_I38sLzK134p4GJ&amp;si=LMXVUAcISpDBYw74</a:t>
            </a:r>
            <a:endParaRPr lang="es-CO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27" name="Google Shape;227;p3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3</a:t>
            </a:fld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¿Qué es un sistema embebido?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4294967295"/>
          </p:nvPr>
        </p:nvSpPr>
        <p:spPr>
          <a:xfrm>
            <a:off x="0" y="925513"/>
            <a:ext cx="8521700" cy="3338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/>
              <a:t>Ejercicio: Discusión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700"/>
              <a:t>¿Cuál(es) de los siguientes sistemas se podría(n) considerar sistemas embebidos?</a:t>
            </a:r>
            <a:endParaRPr sz="170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25" y="1616263"/>
            <a:ext cx="3021825" cy="1956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9025" y="1997450"/>
            <a:ext cx="2786750" cy="278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1000" y="1997450"/>
            <a:ext cx="3048350" cy="243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6725" y="3004225"/>
            <a:ext cx="2801950" cy="2139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¿Qué es un sistema embebido?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Conjunto hardware/firmware/software diseñados o escogidos para cumplir con una labor específica.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Los sistemas embebidos pueden usar elementos o dispositivos de propósito general.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Los sistemas embebidos pueden estar compuestos de otros sistemas embebidos.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5</a:t>
            </a:fld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454" y="165212"/>
            <a:ext cx="6242858" cy="4978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/>
          <p:nvPr/>
        </p:nvSpPr>
        <p:spPr>
          <a:xfrm>
            <a:off x="4055730" y="1168257"/>
            <a:ext cx="1372484" cy="1150993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title" idx="4294967295"/>
          </p:nvPr>
        </p:nvSpPr>
        <p:spPr>
          <a:xfrm>
            <a:off x="0" y="409575"/>
            <a:ext cx="2842953" cy="14607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/>
              <a:t>Ciclo de vida de un producto electrónico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6</a:t>
            </a:fld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4294967295"/>
          </p:nvPr>
        </p:nvSpPr>
        <p:spPr>
          <a:xfrm>
            <a:off x="0" y="409575"/>
            <a:ext cx="8521700" cy="608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Ejemplos de sistemas embebidos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725" y="1283550"/>
            <a:ext cx="1292351" cy="1592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 rotWithShape="1">
          <a:blip r:embed="rId4">
            <a:alphaModFix/>
          </a:blip>
          <a:srcRect l="18831" t="12892" r="23422" b="12885"/>
          <a:stretch/>
        </p:blipFill>
        <p:spPr>
          <a:xfrm>
            <a:off x="6278288" y="1055900"/>
            <a:ext cx="2554015" cy="246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950" y="2900375"/>
            <a:ext cx="3788225" cy="199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46975" y="1156300"/>
            <a:ext cx="1719575" cy="17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44075" y="1055900"/>
            <a:ext cx="1853601" cy="26144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¿Cuándo usar Linux en un sistema embebido?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b="1"/>
              <a:t>Ejercicio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Califique de 1 a 5 - siendo 1 el valor mínimo y 5 el valor máximo, el nivel de complejidad de los sistemas de la diapositiva anterior, en cuanto a: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su firmware/software;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el tipo y cantidad de canales y protocolos de comunicación;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el número de tareas que realiza de manera simultánea;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el nivel de acople que existe entre las tareas que realiza el sistema.</a:t>
            </a: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¿Cuándo usar Linux en un sistema embebido?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El firmware/software de un sistema embebido puede ser escrito a cualquier nivel, desde muy bajo (lenguaje de máquina y lenguajes cercanos al hardware), hasta lenguajes de alto nivel con librerías especializadas para la tarea.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Dicho software puede correr en las estructuras computacionales de forma directa (bare metal), o sobre una o más capas de abstracción (APIs o sistemas operativos).</a:t>
            </a:r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¿Cuándo usar Linux en un sistema embebido?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body" idx="1"/>
          </p:nvPr>
        </p:nvSpPr>
        <p:spPr>
          <a:xfrm>
            <a:off x="311700" y="2474325"/>
            <a:ext cx="3999900" cy="20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pocas tareas, con ciclos de ejecución predecibles.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que no requieren stacks de comunicación elaborados (p.e., mesh, plug and play, …).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tareas que no comparten recursos y/o tienen un nivel poco exigente de IPC (inter-process communications).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tareas que no requieren uso intensivo de memoria dinámica.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que usan periféricos cuyo firmware es relativamente simple.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2"/>
          </p:nvPr>
        </p:nvSpPr>
        <p:spPr>
          <a:xfrm>
            <a:off x="4832400" y="2474325"/>
            <a:ext cx="3999900" cy="25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Decenas de tareas simultáneas, con diferentes niveles de prioridad, y con tareas cuyo tiempo de ejecución es variable.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que requieren comunicaciones avanzadas o multiprotocolo.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tareas que compiten por los recursos, y/o tienen acoples fuertes en cuanto a IPC.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tareas que tienen un footprint de uso de memoria variable durante su ejecución.</a:t>
            </a:r>
            <a:endParaRPr/>
          </a:p>
          <a:p>
            <a:pPr marL="457200" lvl="0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-419"/>
              <a:t>Sistemas con periféricos elaborados cuyo firmware requiere grandes cantidades de memoria y varios procesos concurrentes (p.e., cámaras de video, sensores de profundidad, pantallas de alta resolución, interfaces táctiles, etc.)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311825" y="1246025"/>
            <a:ext cx="8520600" cy="1016700"/>
          </a:xfrm>
          <a:prstGeom prst="rect">
            <a:avLst/>
          </a:prstGeom>
          <a:gradFill>
            <a:gsLst>
              <a:gs pos="0">
                <a:srgbClr val="6D9EEB"/>
              </a:gs>
              <a:gs pos="100000">
                <a:srgbClr val="F6B26B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460650" y="1559525"/>
            <a:ext cx="13758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latin typeface="Roboto"/>
                <a:ea typeface="Roboto"/>
                <a:cs typeface="Roboto"/>
                <a:sym typeface="Roboto"/>
              </a:rPr>
              <a:t>Bare metal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2200663" y="1559525"/>
            <a:ext cx="639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>
                <a:latin typeface="Roboto"/>
                <a:ea typeface="Roboto"/>
                <a:cs typeface="Roboto"/>
                <a:sym typeface="Roboto"/>
              </a:rPr>
              <a:t>HAL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3861825" y="1367063"/>
            <a:ext cx="1503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Sistemas operativos livianos (RTOS)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7181475" y="1367063"/>
            <a:ext cx="1503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Roboto"/>
                <a:ea typeface="Roboto"/>
                <a:cs typeface="Roboto"/>
                <a:sym typeface="Roboto"/>
              </a:rPr>
              <a:t>Sistemas operativos para embebidos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7" name="Google Shape;157;p21"/>
          <p:cNvCxnSpPr/>
          <p:nvPr/>
        </p:nvCxnSpPr>
        <p:spPr>
          <a:xfrm flipH="1">
            <a:off x="8202325" y="1080675"/>
            <a:ext cx="324900" cy="324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58" name="Google Shape;158;p2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1208</Words>
  <Application>Microsoft Office PowerPoint</Application>
  <PresentationFormat>On-screen Show (16:9)</PresentationFormat>
  <Paragraphs>138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Roboto</vt:lpstr>
      <vt:lpstr>Wingdings</vt:lpstr>
      <vt:lpstr>Geometric</vt:lpstr>
      <vt:lpstr>4201152 - Programación de Sistemas Linux Embebidos 2025-1s</vt:lpstr>
      <vt:lpstr>Contenido</vt:lpstr>
      <vt:lpstr>¿Qué es un sistema embebido?</vt:lpstr>
      <vt:lpstr>¿Qué es un sistema embebido?</vt:lpstr>
      <vt:lpstr>Ciclo de vida de un producto electrónico</vt:lpstr>
      <vt:lpstr>Ejemplos de sistemas embebidos</vt:lpstr>
      <vt:lpstr>¿Cuándo usar Linux en un sistema embebido?</vt:lpstr>
      <vt:lpstr>¿Cuándo usar Linux en un sistema embebido?</vt:lpstr>
      <vt:lpstr>¿Cuándo usar Linux en un sistema embebido?</vt:lpstr>
      <vt:lpstr>¿Cómo se diseña un sistema embebido?</vt:lpstr>
      <vt:lpstr>¿Cómo se diseña un sistema embebido? </vt:lpstr>
      <vt:lpstr>¿Cómo se diseña un sistema embebido?</vt:lpstr>
      <vt:lpstr>Programación de Sistemas Linux Embebidos </vt:lpstr>
      <vt:lpstr>Programación de Sistemas Linux Embebidos</vt:lpstr>
      <vt:lpstr>PowerPoint Presentation</vt:lpstr>
      <vt:lpstr>Descripción</vt:lpstr>
      <vt:lpstr>Objetivos de aprendizaje, competencias y habilidades</vt:lpstr>
      <vt:lpstr>Evaluación</vt:lpstr>
      <vt:lpstr>Cronograma</vt:lpstr>
      <vt:lpstr>Metodología</vt:lpstr>
      <vt:lpstr>Bibliografía de la asignatura</vt:lpstr>
      <vt:lpstr>Recomendación para el viernes 11 de abril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4201152 - Programación de Sistemas Linux Embebidos 2024-2s</dc:title>
  <cp:lastModifiedBy>Juan Bernardo Gómez Mendoza</cp:lastModifiedBy>
  <cp:revision>28</cp:revision>
  <dcterms:modified xsi:type="dcterms:W3CDTF">2025-04-04T10:40:47Z</dcterms:modified>
</cp:coreProperties>
</file>